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6"/>
  </p:notesMasterIdLst>
  <p:handoutMasterIdLst>
    <p:handoutMasterId r:id="rId7"/>
  </p:handoutMasterIdLst>
  <p:sldIdLst>
    <p:sldId id="256" r:id="rId2"/>
    <p:sldId id="261" r:id="rId3"/>
    <p:sldId id="263" r:id="rId4"/>
    <p:sldId id="264" r:id="rId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70C0"/>
    <a:srgbClr val="21B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961C5B-2B1C-494D-B9DA-9D4110B2C802}" v="8" dt="2022-10-05T01:55:48.3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13" autoAdjust="0"/>
    <p:restoredTop sz="94660"/>
  </p:normalViewPr>
  <p:slideViewPr>
    <p:cSldViewPr>
      <p:cViewPr varScale="1">
        <p:scale>
          <a:sx n="82" d="100"/>
          <a:sy n="82" d="100"/>
        </p:scale>
        <p:origin x="144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386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6FABB-D07F-40CE-9577-0F5997754051}" type="datetimeFigureOut">
              <a:rPr lang="ko-KR" altLang="en-US" smtClean="0"/>
              <a:t>2022-10-20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7434D-D3C1-423B-9771-64B85E3A76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623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10-05T01:53:54.0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0789">
    <iact:property name="dataType"/>
    <iact:actionData xml:id="d0">
      <inkml:trace xmlns:inkml="http://www.w3.org/2003/InkML" xml:id="stk0" contextRef="#ctx0" brushRef="#br0">2094 4637 40 0,'3'0'90'9,"-3"-2"12"-9,4 2-12 1,-4 0-22-1,5 0-5 5,-5 0 5-5,3 0-6 3,1 0-10 0,-1 0-6-1,2-1-15 2,-2 1 1-3,-2 0-6 2,2-2-7 1,2 2 5-2,-1 0-9 1,-1 0-1-1,-3 0 3 2,5 0-4-3,-5 0 1 4,3 0 3-4,-2 0-8 3,3 0 0-2,0 2 4 1,-4-2-7 0,3 1 0 1,-3 1 3-3,3-1-5 2,-1 1-3 0,-2-1 5-1,3-1-6 1,-3 3 2 0,0-3 6-1,0 2-9 1,1-1 6 0,-1 1-3-1,0-1-7 2,3 1 13-2,-3-2-8 1,0 1 3 0,3-1 9 1,-1 2-7-3,-2-2 3 2,0 1 4 1,0-1-7-3,3 0 1 3,-3 0 7-2,1 0-7 1,2 0 1 1,-3 0 4-3,3 0-9 3,-1 0 6-2,1 0 0 1,0 0-7-1,-2 0 7 1,2 0-5 0,-3 0-4 1,5-1 11-2,-2 1-10 1,-2 0 0 1,2-2 7-3,2 2-6 2,-2-1 1 1,1 1 4-3,1-2-5 2,-2-1 3 0,1 2 4 0,1-1-6-1,1 2 5 1,-2-3 2 1,1 2-6-2,-2-1 7 0,1 1-2 1,1-1-4 0,-2 2 6 0,1-1-7-1,-1 1-5 1,2-2 9 0,-1 2-9 0,-1 0 2 1,2 0 6-2,-2 2-4 1,2-2-2-1,-1 1 6 2,-1 1-6-1,-1-1-1 0,4 1 7-1,-5 2-6 1,2-4 3 0,2 3 1-1,-2-1-6 1,1 1 5 1,1 0-1 2,-2-2-6-3,1 1 10-2,-1 1-8-1,2 0 0 4,-1-3 9-2,-1 1-7 0,2 1 0 1,-2-1 5-1,1 1-5 1,1-1 0 1,-1 1 10-3,2-2-6 3,-1 0-1-1,-1 0 8-1,-1 0-9 1,2 0 2 2,-1 0 8-5,2-2-10 3,-1 2 9 1,-4 0-3-1,7-1-6-1,-5 1 8 1,1-2-10-1,1 1 2 1,1-1 6-1,-1 1-7 1,-1 1 2-1,-1-3 5 1,2 1-7 0,-1 1 0 0,-1-1 5 0,2 1-4-1,-2-1 0 1,1 1 7 0,1-1-9 0,-2-1 3 0,1 2 4-1,-1-1-7 1,2 2 8 0,-1-3-2 0,-1 2-8-1,-1-1 5 1,1 1-6 0,1-2-2 0,-1 1 11-1,2 1-10 2,-2-1 7 0,1-1 1-3,1 2-5 3,-2-2 4-1,1 1 5-1,-1-1-6 1,2 0 0 0,-2 0 4 0,-2 2-6-2,5-2-1 2,-4 1 3 1,1 2-5-2,1-4 6 1,-1 4 3 0,-1-2-7-1,1 2 6 1,-2 0-11 1,2 0-1-1,0 0 9-2,-1 0-6 2,1 0 1 0,0 2 7 0,-1-1-8-1,1 2 2 2,1-1 7-2,-1 1-10 0,2 0 4 1,-1 0 7 0,-1 0-11 1,2 3 5-2,-1-5 2 1,-1 1-6-1,5 1 6 1,-4 0 0 0,1 0-4 0,1 0 9-1,-2-2-8 1,1 2-4 0,-1-3 12 1,-1 2-10-2,2-1 3 1,2 1 7 0,-2-2-11 0,-1 1 4-1,2-1 5 1,-1-1-9 0,-1-1 4 0,4 2 4 0,-4-1-7-1,2-1 6 0,-1 2 0 1,-1 0-4 0,1-3 6 0,3 2 2 0,-5-1-8 0,1 1 4 0,1-1-6 0,1 1-2-1,-2-1 10 1,1 1-5-1,-1-1 2 2,1-1 2-2,1 2-7 0,-2-2 2 2,1 0 7-2,-1 1-8 2,-1 1 3-1,2-2 2-2,1 1-5 2,-5 2 2 0,4-1 4 0,-2-1-7 0,1 2 6-1,-1 0 0 2,2 0-9-2,-1 0 7 1,-1 2-5-1,2-1-1 2,-2-1 11-2,1 2-9 1,1 1 1-1,1-2 6 1,-2 2-8 1,1-1 4-1,-2 1 6-1,1-2-12 0,4 2 7 1,-3-1 2 0,2-1-6-1,-2 1 4 1,-1-2 2 0,4 1-8 0,-2-1 10 0,-2 2-4 0,4-4-5-1,-4 2 10 1,4 0-12 0,-4-1 5 0,4 1 7 0,-4-2-7-1,1 2 2 1,2-1 3 0,-2-1-4-1,1-1-1 2,1 2 8-2,-2-2-7 2,-1 1 0-2,1-1 6 0,2 2-10 2,-4-2 6-1,2 1 4-1,-1 1-9 0,3-2 8 1,-3 1-3 0,1-1-4 0,-2 0 8 0,1 2-8 1,-1 1-1-3,-1 0 8 2,1-2-10 0,1 2 4 0,1 0 5-1,-2 0-7 1,-2 0 2 0,2 0 2 0,0 2-5-1,-1-2 2 2,1 3 5-1,1-2-5-2,-1 2 2 2,2 0 5 0,-2-1-11 0,1 1 8 0,1 0-2 0,2 0-3-1,-2 0 10 1,1 0-14 0,-2 0 3 0,1 0 5 0,-1-2-7-1,4 1 6 1,-1-2 6 0,-2 1-9-1,2-1 1 2,1 0 7-2,-1 0-8 1,3 0 1 0,0 0 10 0,-2-1-10-1,-4 1 1 1,4-2 8 0,-1 1-10 0,1-1 11 0,-2 1-4-1,1-2-5 1,-1 3 4 0,-1-5-6-1,2 4 0 1,-2-2 8 1,-1 1-7-2,1-1 4 1,1 2 3-1,-5-1-8 1,7-1 3 0,-5 3 5-1,1-3-4 2,1 0-1-2,-2 2 4 1,1-1-8 0,1 1 4 0,-2 1 5-1,0-2-10 1,2 2 10 0,-4-1-4 0,2 1-3 0,2 0 8-1,-2 1-13 1,1 1 0 0,-1-1 8-1,2 4-5 1,-1-1 2 0,-1-1 5 0,2 2-5 0,-1 1 0-1,4 0 6 2,-4-2-7-2,2 1 3 1,-1-1 2-1,2 2-4 1,1-1 3 0,-1-1 4 0,-2-1-5 0,4 2 3 0,-2-2 5 0,1-2-13-1,2 1 7 1,-1-1-4 0,-1 1-5 0,1-2 13-1,2 1-8 1,-4-1 1 0,2 0 10 0,-1-1-12 0,-1-1 2 0,1 1 7-1,1-1-8 0,-3 1 5 1,-2-2 2 0,4 1-6 0,-4 1 3 1,1-2 4-2,-1 0-3 0,2 0 6 1,-1 1 1-1,-1-1-6 2,1 0 9-2,2 0-7 1,-4 0-3-1,5 0 10 1,-4 0-10 0,1 2-2 0,-2-2 5-1,2 0-8 1,-2 0 3 0,1 0 5 0,-1 1-6 0,2-1-2-1,-1 2 5 2,1-2-5-2,-1 1-1 1,2-1 7-1,-1 2-10 1,2-1 11 0,-2-1 1 0,2 2-11 0,1-1 14-1,-1 1-14 1,1 1-3 0,-2 0 15 0,1 0-12 0,1 0 2-1,-1 1 7 1,1-1-7 0,-1 0 2 0,1 2 6-1,-2-1-10 1,1-1 4 0,1 0 5 0,0 2-8 0,-4-2 8-1,4 0-3 1,-4 0-5 0,4 1 8 0,-2-1-4-1,-2 0-4 1,1 2 9 0,-1-2-10 0,-1 1 4 0,2-1 6-1,-2-1-9 1,-2 2 3 0,2-1 7 0,2 3-8-1,-2-3-1 2,-2 0 8-2,2 0-11 1,0 2 8-1,-3-1 3 1,5 1-8 0,-5-1 4 0,3 1-1 0,-2-1-5-1,2 2 9 1,-3 0-4 0,2 2-3-1,1-2 8 2,0 1-10-2,-2 1 3 1,5-1 3 0,-4 1-4-1,1 1 1 1,1-2 8 1,1 1-7-2,-2 1-2 1,1-2 10 0,1-1-12-1,1 2 3 1,-1-1 6 1,2-2-10-2,1 1 6 0,-4-1 2 1,4 1-4 0,1 0 9 0,-5-3-2 0,4 0-6-1,-1 1 7 1,1-1-12 0,-4 0-1-1,4-1 9 1,-4 1-6 1,2-3 7-2,-1 3 2 1,2-2-6-1,-2 1-2 1,-1-1 3 0,-1-1-1 0,2 1 1 0,-1 2 6-1,2-3-5 1,-1 2 3 0,-1-2-2-1,1 0-3 1,1 0 5 0,-1 0-3 0,-1 0-6 0,1 0 11-1,1 0-9 1,-2-2 0 1,1-1 8-2,-1 3-10 1,2-3 4-1,-1 2 7 1,2-1-6 0,1 1 1 0,-4-2 6 0,5 0-10-1,-1 0 2 1,-1 0 5 0,1 0-4 0,-1 0 1 0,-2 3 5-1,2-5-10 1,1 4 8 1,-4-4-3-3,4 4-6 2,-4-2 13 0,4 0-8 0,-3-1 0-1,2 1 5 1,-2 0-9 0,2 0 0 0,-2 0 6 0,2-1-11 0,-2-1-1-1,1 1 6 1,-2-1-11 0,1 2 4 0,-1-1 1-1,2-1-14 2,-4 4-4-2,4-2-7 1,-5 1-20-1,4 1 3 1,-2-1-9 0,0-1-20 1,-2 2-2-2,-1-2-19 0,3 3-14 1,-3-3-11 0,0-1-172 0,3 3-74 0</inkml:trace>
    </iact:actionData>
  </iact:action>
  <iact:action type="add" startTime="47182">
    <iact:property name="dataType"/>
    <iact:actionData xml:id="d1">
      <inkml:trace xmlns:inkml="http://www.w3.org/2003/InkML" xml:id="stk1" contextRef="#ctx0" brushRef="#br0">11236 4680 131 0,'0'0'117'3,"-2"0"-16"0,-1 0-33-1,3 0-24 6,-3 3-7-8,2-3-3 1,1 0-5 1,0 0 7 1,0 0-3 0,-3 0 1 0,3 0 3 0,0 0-6-1,0 0-2 1,0 0 2-1,0 0-6 3,3 0 3-4,-3 0 5 2,1 0-6 0,-1-3 3 0,3 3 1-1,0-1-9 1,-1 1 1 0,-2 0 0-1,3 1-6 1,-3-1 0 0,4 0-1 0,-4 0-9 1,5 0 5-3,-5 0-1 2,3 0-7-1,1 3 6 1,-1-3-7 0,-1 0-1 0,1 2 7 0,1-2-8 0,-1 0 3 0,2 2 6-1,-1-1-6 1,4-1 5 0,-5 2 5 0,5-2-8-1,-4 0 1 2,4 1 6-2,1 1-8 0,-2 1 7 2,1-3 1-1,-1 0-10-1,1 0 7 1,1 0-6 0,-2 0-6 0,1 0 9-1,1 0-7 1,-2 1 3 0,4-1 4-1,-2 0-8 2,1 0 5-2,-1 0 0 1,2 0-5 0,1 0 2-1,-3 0 3 2,2-1-4-1,1 1 6-1,-3 0-3 2,1 0-3-2,2 0 7 0,0 0-6 1,-1 0 5 0,1 1-5 0,-3-1 0 0,3 0 0-1,0 2-1 2,2-1 11-3,-2 1-13 3,0-2 8-2,0 1-5 2,0 1-5-2,3-1 7 0,-3 1-5 2,3-1 0-2,-2-1 8 1,-1 2-8 0,3-2 0 0,1 0 4-1,-1 1-8 1,-2 2 8 0,2-3 2-1,-3 2-3 1,3 1 2 0,-3-2 3 0,3 2-7 0,-1 0 4 0,1-1 3-1,0 1-7 2,2-3 9-2,-2 3-9 1,0-3-1 0,-2 1 10-1,5 1-6 1,-3-1 0 1,-1-1 8-3,1 2-9 2,0-2 0 0,2 1 6 0,-2 1-6-1,1-1 1 2,-1-1 4-2,-3 2-5 1,3-1 1 0,0-1 2 0,-1 0-6-1,1 2 7 2,-3-2-3-2,3 1-3 1,0-1 7-1,-1 3-8 1,1-3 1 0,0 0 8-1,1 0-7 2,1-3 0-2,-2 3 6 2,3 0-11-1,-5-1 4-2,3 1 8 3,-4 0-7-2,3-2 1 1,-3 2 7 0,3-1-13-1,-3 1 5 1,3 0 6 1,-2 0-12-2,-1 0 11 0,3 0-3 2,-3-2-9-2,1 2 14 1,-1 0-12-1,1 2 3 1,1-2 8 0,-4 0-11 0,4 1 4 0,1 1 4-1,-3-1-4 2,3 2 0-2,-3-3 6 1,3 0-12-1,0 0 2 2,-3 2 11-2,2-2-10 2,1 1 7-2,0-1 1 0,1 2-10 2,-1-2 12-2,-3 0-3 1,3-2-8 0,0 2 11-1,-2-1-12 1,0 1-1 1,2 0 12-2,-3-2-9 1,3 2 3-1,0 0 7 1,-1 0-7 0,1-3-2-1,0 3 8 1,1-1-5 0,-3-1-2 0,2 1 8-1,0-2-10 3,0 3 4-4,-2-3 8 3,5 1-9-2,-4 1 7 1,4-2 2-1,-5 3-9 1,2-3 8 0,1 0-3 0,0 1-4-1,-1-1 11 1,0 0-7 0,2 0 4 0,-2 0 4-1,1 3 1 1,4-4 0 1,-5 1 7-2,5 1-8 0,-1-1 1 2,-2-1 2-1,2 2-5-1,-1 1 5 1,-1-4 3 0,-1 4-8 0,-1-2 10-1,0-1-4 1,2 1 0 0,-2 0 15-1,2 0-11 2,-2 0 4-1,1-1 3 0,-1 1-8-2,0-3-3 2,2 1 5 0,-2 2-7 0,0-1 2-1,-1-1 8 2,-2 1-10-1,3-1 6-1,-3 1 5 0,0-2-11 3,3 1 4-3,-3 1 0 1,0-1-14 0,-2-1 16-2,2 2-3 2,0-2-13 1,1 0 13-3,-1 0-13 2,0 0-1 0,-2 0 13 0,-1 0-8 0,2 0 1 0,-2-2 4 0,-2 2-6 0,1-2-4-1,-4 1 7 0,4-1-4 1,-1 1-5 0,1-2 12 0,-4 1-10-1,4-2 9 1,-1-1 2 0,-2 1-5 0,-1-1 10 0,-1-2-15 0,2 1 1-1,-2 1 8 1,2-1-11 0,-2 3 6-1,-2-2 7 2,2 1-15-2,2-2 5 1,-5 0 4-1,3 0-14 1,-3 0 10 0,1 0 5 2,-1 0-13-2,0 0 8-2,3 0 4 1,-3-2-11 1,0 3 10 0,-3-2-1 1,3-1-5-3,-1 1 7 2,1-1-6 0,-3 1-5 0,3-1 5-1,-2-1-7 1,-1 3 4 1,0 0 9-2,2-3-9 1,-5 1 0 0,4 4 6 0,-1-7-8 0,-2 7-1 0,1-2 9-1,-2 0-9 0,1 1-1 1,-2-1 8 0,-1 2-8 0,4-1 8 0,-5 0 5-1,3 1-15 1,0 1 12 0,-2-2-6-1,1 2-4 1,-4-1 14 1,2 1-11-2,2-2-2 1,-5 2 9-1,1 0-6 1,2 2-3 2,-3-4 7-4,1 1-5 1,2 0-1 1,-1 1 10 0,1 0-13 0,-3 0 7 0,4 0 1 0,-4 0-3-1,5 0 6 1,-4-1-6 0,2 2-3-1,-1-2 9 2,1 1-6-2,-2-3-2 1,2 4 8-1,2-4-10 1,-6 4 1 0,6-2 10 0,-5 1-13 0,3 0 3 0,-2 0 12-1,2 1-13 1,-1-1 4 0,-2 2 11 0,4-1-19-1,-4 1 9 1,3-1 7 0,-4 2-14 0,4-4 6 1,-3 2 2-3,-1 2-10 2,3-1 14 0,-2-1 2-1,0 0-16 1,0-2 14 0,0 2-12 1,0 2-6-2,0-1 18 0,-3-1-6 1,3 1 0 0,-3-1 9 0,0 1-12 2,2-2-3-4,-3 0 9 1,4 0-8 1,0 0 5 0,-2 1 8-1,1 1-14 2,1-1 3-1,0 1 1-1,-3 0-5 0,3 1 8 1,-3 0 4 0,2 3-13 0,-2-1 7 0,-1-2-4-1,-2 1-4 1,1 2 14 0,1 0-10 0,-2 0 2 1,1-1 8-2,2 1-14 0,-2 1 7 1,-2-1 1 0,2 0-8-1,-2 2 7 2,1-2 5-1,-2 3-6-1,4-5 5 1,-4 2 4-1,3 0-15 1,-1 2 16 0,-1-2-4 0,2 0-9 0,-2 1 15 0,-1 1-16-1,4-1 1 1,-2-1 12 1,-2 3-14-2,3-1 7 0,-2-1 5 1,-1 1-8 0,1-1 4 0,2 2 4 1,-2 0-10-1,-4 0 6-2,3 0 5 2,1 0-10 0,-1-3 8-1,-4 2 2 1,5 2-10 0,-4-1 8 0,2 0-3 1,-3 0-4-3,-2 0 10 2,2 0-9 0,0 0 0 0,2 0 6-1,-2 0-11 1,1 3 7 0,2-3 7 0,-2 0-9 0,4 2 1-1,-2-1 10 1,-2 1-16 0,4 1 7 0,-6-2 7-1,6 2-14 1,-4-1 10 1,4 1 1-2,2 0-6 1,-2-2 7 0,-1 4-7-1,3-2-1 1,-1 0 7 0,2 0-8 0,1-2 1-1,-2 1 7 1,2 1-9-1,3-2 3 2,-4 4 9-1,1-1-11-1,0-2 4 1,-2 1 7 0,2 0-14-1,-2 1 8 1,2 1 6 0,0-1-9 0,2 1 8-1,-2-1-2 1,0-1-8 0,-2 3 10 0,2-1-2 0,0 0-9 0,3-1 9-1,-5 2-8 1,5-1-4-1,-3-1 14 2,3 2-7-2,0 2-2 1,-3-2 11 0,3 0-8-1,0 0-2 1,-3-2 9 0,3 4-11-1,0-2 1 2,0 0 10-2,1 0-14 2,2-2 8-2,-3 2 6 1,2 0-12 0,1 0 14 0,-2 2-8-1,-1-2-9 0,3 1 12 2,-1 1-14-1,-2-2 2-1,-1 2 12 1,6-1-7 0,-2-1 2-1,-2 2 5 1,4-1-7 0,-2 2 4 0,1 0-2-1,1-1-2 1,-1 2-1 0,1-1-2 0,-1 2 10 0,4-4-9-1,-5 2 5 1,3 0 7 0,0 0-12-1,-2 2 7 2,2 1 2-1,2-3-10-1,-4 3 10 1,4 0 1-1,-1-4-13 2,0 4 12-2,-2 0-9 1,4-3-6 0,-2 1 17 0,-2 1-10-1,2 1 3 1,1 0 7-1,-2 0-10 2,1 0 0-2,-2 0 10 1,2 2-13 1,1-1 8-3,-4-1 5 2,5 2-10 1,-1-1 5-2,-4-1 2 1,4 0-11 0,1 1 10-1,-2 0-2 1,1 1-5-1,1-4 16 2,-2 4-13-1,2-2 3 0,-1-2 6 0,-1 4-12-1,2-2 6 1,2 0 5 0,-2-2-11-1,0 1 4 1,3-2 7-1,0 2-8 1,0-1 1 0,0 1 2 0,0 1-7 0,0-2 7 0,0 2 6-1,0-3-13 1,3 2 11 0,0-2-8 0,-2 1-7-1,2 1 14 1,-1-2-13 0,4 0 3 0,-2 2 7 0,1 1-5 0,-1-3 5-1,2 1 5 1,2 1-11 0,-4 1 2-1,4-2 4 2,-2 1-6-2,1-1 4 0,1 2 8 1,-1 0-12 0,1 1 6 0,-1-3 0 0,2 2-7 0,-3-1 13 0,0-1-2-1,2 1-8 1,0-1 8 0,-1-1-9 0,1-1-6 0,-1 1 17-1,1-2-10 1,-2 2 2-1,1-1 8 2,1-2-13-1,-1 3 1 0,1-4 12-1,-4 1-12 1,4 0 6-1,-4 0 5 1,4-2-14 0,-4 1 7-1,2-1 4 1,-1 1-15 0,-1-2 6 0,1 0-5 0,-2 1-15 0,1-2 3-1,-1 1-19 1,2 0-17 0,-2 0 0-1,1 0-19 1,-4 0-8 1,5 0-5-1,-5-3-18-2,3 0-13 3,-1 0-8-1,1 1-12-1,0-1-7 0,-3 0-3 1,1 0-54 1,2-1-239-2</inkml:trace>
    </iact:actionData>
  </iact:action>
  <iact:action type="add" startTime="57072">
    <iact:property name="dataType"/>
    <iact:actionData xml:id="d2">
      <inkml:trace xmlns:inkml="http://www.w3.org/2003/InkML" xml:id="stk2" contextRef="#ctx0" brushRef="#br0">17654 3587 145 0,'0'0'174'1,"3"0"-161"-1,1 2-4 3,-1 1 1-1,2 0 4 0,-4 0 6 2,5 0 0 0,-4 2 5-4,1-2 5 4,1 1-6-1,-4-1 1-1,3 0-6 1,2 2-6 0,-5-4 4-1,3 4-5 0,-3-1-1 2,4 1 5-2,-4-1-5 1,3 2 0 0,-1 0 3-1,-2 2-3 1,3-2 0 0,-3 1 2 0,1 4-3 1,2-2 1-3,0 1 3 2,-1 2-4 0,1 3 1 0,-3-2-2-1,4 2-3 1,-1 0 2 0,-1 1-5 0,1-1 1-1,-3 2 1 1,3-2-2 0,-2 1 0 0,-1 1 3-1,3 0-4 1,-3-2 1 0,3 0 2 0,-1 0-2 0,1-3-2 0,-3 0 6-1,4 0-5 1,-4-2 3 0,5-1-1-1,-2 0-2 1,1-1 2 1,-1-2-2-1,2 0-3-1,0 0 6 1,-1-1-7-1,2-1 2 1,-1-2 5 0,2 1-4 0,1-3-1 0,-4 0 6-1,4-2-1 2,1 1 0-2,1-2 8 2,-1-2-4-2,2 2 0 1,-2-4 3 0,1 1-2 0,2-1-3 0,3 0 5 0,-3-1-7-2,1 1 1 3,2-2 6-2,-3 0-12 1,0 0 7 0,1 0-3 0,2-2-8-1,-4 4 10 1,2-1-6-1,2 2 0 2,-3-1 6-2,-1 1-5 2,1 1 0-2,-4 4 4 2,1-2-5-2,-5 3 0 1,4 0 5-1,-1 3-6 1,-4-2 3 0,2 4 1-1,-1 1-6 2,-1 1 9-3,-3 1-1 2,5 4-6 1,-5-2 9-2,3 2-10 1,-3 2 0-1,0-1 10 2,0 1-6-2,0 0 1 2,0 1 5-2,-3 3-4 0,3-5-1 1,-2 4 7 1,-1-1-9-3,3 2 0 3,-3-1 6-2,3-1-8 1,-1 0 4 0,-2 0 5-1,3-1-12 1,-3 2 10 0,1-2 1 0,-1 0-8 0,2 0 9 0,-2-2-7-1,0 3-2 1,1-4 5 0,-1 0-8 0,-1 0-1 0,1 0-3-1,-2-2-8 1,2 2-5 1,2-1 1-1,-6-1-7-1,3-1-2 1,-1-1 5-1,1-1-7 1,1 1 2-1,1-2 3 3,-4 0-4-4,5-1-1 2,-2-2-8 0,-2 0-12 0,2-3 0-1,2 0-11 1,-2-3-13 0,0 1-80-1,3-2-111 1</inkml:trace>
    </iact:actionData>
  </iact:action>
  <iact:action type="add" startTime="57592">
    <iact:property name="dataType"/>
    <iact:actionData xml:id="d3">
      <inkml:trace xmlns:inkml="http://www.w3.org/2003/InkML" xml:id="stk3" contextRef="#ctx0" brushRef="#br0">17658 3633 359 0,'-9'0'118'1,"5"0"-100"1,-4 1-8 0,5 1 5 2,3-1 3-3,0 1 1 3,0-1 4-2,0-1 5 1,3-1 0-1,-1 1 5 1,1-2-4 0,4 1-4 0,-2-4 4 0,2 1-8-1,2 1-1 0,2-5 3 2,4 4-12-1,-2-2 0 0,2 1-1-1,3-1-9 0,-1 0 3 1,3 1 1 1,-1 1-6-2,2 1 2 1,2 1-7-1,-1-1-13 1,-1 3-6 0,2 0-9-1,1 0-12 1,-1 0-3 0,1 2-8 0,0 1-12 0,3 0-20-1,0-2-234 2</inkml:trace>
    </iact:actionData>
  </iact:action>
  <iact:action type="add" startTime="57817">
    <iact:property name="dataType"/>
    <iact:actionData xml:id="d4">
      <inkml:trace xmlns:inkml="http://www.w3.org/2003/InkML" xml:id="stk4" contextRef="#ctx0" brushRef="#br0">18388 3473 47 0,'-4'5'90'5,"-4"1"15"-5,-1 3-35 3,1 0-12-3,5-2-14 4,-4 2-11-3,2-1-3 3,1-1-8-1,-1 2 3-2,-1-1-2 2,2 2-6-1,2-1 4 1,-4 2-8 0,5-2-2-1,-2 6-2 3,-2-6-4-4,5 2 1 2,0 1 2 0,-3-3-3 0,3 1 0 0,3-1 1 0,-3-1-6 0,2-4 3-1,1 2 1 1,0-1-2 0,-2-2 4 0,5 1-1 0,-4-4-8-1,1 2 5 2,1-1-8-2,1-2-3 1,-2-1 9-1,4 2-5 1,-2-4 2 0,-1 1 2 0,1 0-5-1,1-2 1 1,-1 1 4-1,2-1-3 1,-2-2 0 0,2 1 2 0,1-3-4-1,-4 1-2 1,4 1 4 0,-4-2-6 0,4-2 7 0,-4 2 0 0,4-2-1-1,-5 1 6 2,1 1-5-2,1 0 4 1,1 0 0-1,-5-2-1 1,2 2-1 0,2-1 4 0,-2-1-3 1,1 1-1-2,-4-1 6 0,5 2-5 2,-5 0 2-2,3 2 4 4,-3 0-6-6,1 0 2 3,-1 1 2-1,3 1-5 2,-6 1 7-2,6 2-4 1,-3-1-1-1,0 3 4 2,0 0 0-1,0 0-2 0,-3 3 6-2,3-1-6 3,-1 2-2-3,1-1 4 3,-3 3-5-1,3 0 4 0,-3 0 4-1,1 4-4 4,2-1-1-6,0 3 2 3,0-2-4 0,-3 4 2-2,3-1 1 2,0 1-1 1,-1-1 4-2,1 2 2 2,0 2 1-2,-3-2 0 0,3 2-3 1,0-1-1 0,3 2 4 0,-2-1 1 0,-1-1-2 0,3 2 6 0,-1 0-8-2,1 2-2 4,0 0 3-4,-3-1-6 3,1 1 0-1,2-1 4-1,0-1-7 0,-1 2 3 1,2 0 3 0,-1-2-5 0,0 0 2 0,-1 0-1 0,1 0-4-1,1 0 7 2,-1-2-4-2,-3-1 1 0,2 1 3 1,1-1-1-1,-3-2 3 1,3 2 3 0,-3-3-3 0,0 2 1-1,2-2-1 1,-2 1-1 0,0-2 1 0,0-1 0 0,0-2-4 0,0 0 2-1,0-1-7 1,0-1-1 0,3 3-1-1,-3-6-3 2,0 2-3-2,0-1 2 1,0-1-8-1,0-1-6 1,0 1-1 0,0-3-7 0,0 0-7 0,0 0-1-1,0-3-13 1,3 0-12 0,-3-2-11 0,0-1-282 0</inkml:trace>
    </iact:actionData>
  </iact:action>
  <iact:action type="add" startTime="58350">
    <iact:property name="dataType"/>
    <iact:actionData xml:id="d5">
      <inkml:trace xmlns:inkml="http://www.w3.org/2003/InkML" xml:id="stk5" contextRef="#ctx0" brushRef="#br0">18814 3688 780 0,'0'-4'90'2,"2"-1"-57"-2,1-1-3 3,1 3-4 0,-4 0 6 0,5-1 9-2,-2 1-6 2,1-3 0 1,-1 1 1-2,-1-1-14 1,1 2 3-1,-3-1-11 1,4 1-15 0,-4-1 1-1,3 1-19 2,-1 1-3-2,-2-2 2 1,3 2-16 0,0 0-5 0,-2 0-9-1,2 0-16 2,0 0-15-2,-3 1-17 1,0 1-27-1,2 1-292 2</inkml:trace>
    </iact:actionData>
  </iact:action>
  <iact:action type="add" startTime="58567">
    <iact:property name="dataType"/>
    <iact:actionData xml:id="d6">
      <inkml:trace xmlns:inkml="http://www.w3.org/2003/InkML" xml:id="stk6" contextRef="#ctx0" brushRef="#br0">18916 4125 478 0,'0'1'32'2,"2"2"-23"-2,4 2-7 3,-2-1 1-1,1-1 0 1,2-1-8 3,-2-2-6-4,2 2-9-2,-2-4-22 3,-2 2-93 0,2-2-123-1</inkml:trace>
    </iact:actionData>
  </iact:action>
  <iact:action type="add" startTime="58752">
    <iact:property name="dataType"/>
    <iact:actionData xml:id="d7">
      <inkml:trace xmlns:inkml="http://www.w3.org/2003/InkML" xml:id="stk7" contextRef="#ctx0" brushRef="#br0">19356 3393 507 0,'-3'0'217'1,"0"3"-181"3,1 2-16-4,-1 4 1 3,2 0-3 0,-2 1 11 0,0 1-1 0,1 1-2 2,-1 1 5-5,-1 4-9 3,1-3-6 2,-2 1 4-5,2-2-6 3,2 2 2 0,-2-1 8 0,0-1-5-1,1 1 3 1,2 1 3 0,0-1-12-1,2 1 3 1,1-3 5 0,1 0-6-1,-1 3 8 2,2-3 5-1,-1 1-6 0,4 1 12-2,-1-1-3 2,1-1-5 0,-1 2 5-1,1 0-16 2,1-1-1-2,-2 1 1 1,4-1-7 0,-2 2 0 0,-1-1 1-1,1-1-4 1,1 1-3 0,-2 1 6-1,-1-1-5 1,-1-2 0 0,0 1 5 0,3-1-7 0,-6 0 4-1,5 0 2 1,-4 0-6 0,-1-1 8 0,-1-1-6-1,1-1-5 2,-3 0 6-2,1-1-7 1,-1 1-6 0,-1 0 3 0,1-1-16-1,-3-1-5 1,-2 1 0 0,1-1-22-1,-4-1-7 1,1 0-6 0,-1 0-18 0,-1 0-1 1,-1 2 3-2,-2-4-7 0,0 1 12 1,0-2 5 0,-1 0-9-1,1-2 6 2,2-1-13-2,-2-1-79 1,3-2-139 0</inkml:trace>
    </iact:actionData>
  </iact:action>
  <iact:action type="add" startTime="59044">
    <iact:property name="dataType"/>
    <iact:actionData xml:id="d8">
      <inkml:trace xmlns:inkml="http://www.w3.org/2003/InkML" xml:id="stk8" contextRef="#ctx0" brushRef="#br0">19321 3452 278 0,'8'-12'244'2,"1"3"-196"-2,3-3-16 3,0 4 9-1,1 2 1 2,-1 0 9 0,2 3 16-4,1-1-6 3,-3 4 2 0,3-6 0 0,-3 4-12 0,3 1 3 0,0-2-1-1,-1 1-9 2,-4-1-1-2,2 0-7 1,3 0-15-1,-2 2 2 1,3-1-4 0,-1 1-14-1,2 1 6 2,-2-2-9-1,1 2-10-1,-1 0 5 1,0 0-20-1,2 0-9 1,-2 0-13 1,0 2-21-1,2-1-13-1,-2 1-8 1,-3-1-19-1,1 2-3 1,2-1 4 0,-3 1-4 0,3 0-47-1,-3 0-177 2</inkml:trace>
    </iact:actionData>
  </iact:action>
  <iact:action type="add" startTime="59268">
    <iact:property name="dataType"/>
    <iact:actionData xml:id="d9">
      <inkml:trace xmlns:inkml="http://www.w3.org/2003/InkML" xml:id="stk9" contextRef="#ctx0" brushRef="#br0">20220 3307 381 0,'-11'0'131'1,"2"2"-103"2,-1-1 2-1,-2 2-2 1,0 0 3-2,0 0 4 3,0 2-9-2,-4-1-3 1,1 3 1 0,3-1-3-1,-4 0 2 1,-1 0 9 1,2 1-2-2,0 5 7 2,-1-4 3-3,1 4-6 2,0-3 2 0,2 0-5 0,1 4-8-1,0-2 0 1,2 2-7 0,4 2-5 0,-2 1 2-1,5 0-2 1,-1-2-5 0,1 1 3 0,1-3-7-1,2 0-1 2,2-2 5-2,-2-1-6 1,3 0 4-1,1-1-2 1,1-2-4 0,2 1 3 0,1-2-1 0,2-2-7-1,-1 0 9 1,2 0-5 0,-2-1-6-1,3-2 15 2,0 0-14-2,-1-2 4 1,1-1 6 0,0 0-11 0,-3-3 0-1,4 0 4 1,-4-2-9 0,3 1 3 1,0-2 1-2,-1 1-4 1,1 1 4 0,-3-4 4-1,2 2-5 1,-2-3 7 0,1 0 3 0,-2 0-4 0,1-1 11-1,-2-1 2 1,-2 0-6 0,2 1 8 0,-2-1-9 0,1 2-2-1,-5 0 10 1,2 2-4 0,2-1 3-1,-5 1 1 3,3-1-6-4,-3 1 3 1,0-1 4 2,1 2-4-2,-2 0 3 1,1 1 1 1,-3 2-6-2,3 2 5 2,-5 1 5-3,2 1-7 2,3-1 4 0,-4 3-2 0,1-1-13-1,1 1 10 2,-1 0-8-2,-1 1-1 0,1 2 11 1,3-1-2 1,-5 2-2-1,2 2 8-1,2-3-5 0,-2 5 1 1,1 1 7 0,-1-3-7 0,3 2-6 0,-3 2 8 0,2-1-11-1,1 3 5 1,-3-1 4-1,3 1-10 2,0 0 7-1,0 3-2-1,0 0-7 1,0 4 9-1,0 1-3 1,3 0-4 1,-2-2 8-2,2 3-6 1,0 0-1 0,-1 0 5-1,1 5-7 1,1-4 2 0,-1 1 6-1,2-1-7 2,-1 4 0-2,-1-5 5 1,2 3-10-1,-1 2 7 2,-1-5-2-2,2 3-3 1,-1 1 12 1,2-4-10-3,-4 2 4 2,2 0 5 0,-1-2-7 0,0-2 1 0,2 1 6-1,-5-2-8 3,4-2 1-3,-4 1 8 0,3 0-2 1,-1-4-3 0,1 2 8-1,-3-1-5 1,0 1-3-1,0-5 6 2,3 1-10-2,-3-1 10 1,0-1-4 0,0 1-4 0,0-1 6-1,0 0-5 1,0-3-3 0,0 0 3-1,0 0-8 1,0-2-7 0,0-1 9-1,0 2-10 3,0-4-2-2,0-1 5-2,1 2-14 3,-1-4-2-2,3 2 5 1,-3 0-14 0,0-1 6-1,0-2-4 2,3-2-20-3,-1 2-1 3,-2-1-9-2,3-1-6 3,-2 1 8-4,2-2-5 2,0 0-6-1,-1-2-1 1,4 0-31 0,-4 1-238 0</inkml:trace>
    </iact:actionData>
  </iact:action>
  <iact:action type="add" startTime="60088">
    <iact:property name="dataType"/>
    <iact:actionData xml:id="d10">
      <inkml:trace xmlns:inkml="http://www.w3.org/2003/InkML" xml:id="stk10" contextRef="#ctx0" brushRef="#br0">21139 3946 564 0,'0'-9'85'2,"0"1"-48"-2,3-2-9 2,-3 1 4 1,5 1 12 0,-1 1-2 2,4-5 2-3,-1 1 1-1,-2 2-9 2,3-5-3 0,-1 2 0 0,1 0-7 0,-1 0 2-1,2 3-3 0,-1-3-9 2,-1 0 2-2,5 2-8 1,-4-1-4 0,-1 1 2 0,2 1-7 0,-1 2 1-1,-1-2 3 1,1 3-7 0,-1 2 1-1,2-1 7 1,-6 2-12 0,5 2 2 0,-7-1 4-1,6 1-6 2,-3 1 1-2,-2 1 1 1,4 2-7-1,-5-1 2 1,5 1 3 0,-1 1 0 0,-4 1 0 0,5-1 7-1,-1 1-5 1,-1 1 5 0,1 0-1 0,2 0-4 0,-1 0 5 0,-1-1-6-1,4-1 2 1,-6 1 4-1,4 1-3 1,-2-3 1 0,5 1 6 0,-5-1-7 0,2 0 1-1,-2 0 2 1,2 0-6 0,2-3 5 0,-1 2 4-1,4-1-5 2,-4 1 3-2,4-1 0 1,-5 1-7-1,4-1 6 2,-2 2 3-2,-2-3-7 1,2 0 8 1,-1 2-6-2,2-2-3 0,-1 1 10 2,-4-1-8-2,2 2 3 1,1-1 2-1,-1-1-7 2,-2 2 3-2,2-1 4 2,1-1-5-2,-3 2 2 1,2-1 5-1,1-1-5 1,-1 2 7 0,1-2 4 0,-1 0-6-1,-2 1 4 1,4-1 2 1,-3 0-8-3,0 0 7 3,1-1-4-2,1 1-7 1,-1 0 12 0,1-2-7-1,-4 1 0 1,4 1 6 0,-1-2-7 1,-2 1 0-2,-2-1 9 1,1 1-5 0,5-1 2-1,-1 1 6 1,0-1-8 0,-1 2 4-1,1-3-2 1,-4 2-3 0,4-1 4 0,-1-1-6-1,1 2 0 2,-1-1 0-2,-1 2-5 1,0 0 3 0,-4-3 7 0,5 3-5-1,-7 0-2 1,5-1 6 0,-2 1-9 0,0 0 2-1,-2 0 3 1,2 1-10 0,0-1-9 0,-3-1-7 0,0 1-18-1,0 1 0 2,-3-1-6-2,3 3-10 0,0-3 8 1,0 0-5 0,0 0-3 0,0 2 10-1,0-2-9 1,0 0-2 0,-3 0 6 1,2 0-8-3,-2 0-2 3,3 0 2-2,-3 0-14 1,3-2-52 0,0 2-162 0</inkml:trace>
    </iact:actionData>
  </iact:action>
  <iact:action type="add" startTime="60634">
    <iact:property name="dataType"/>
    <iact:actionData xml:id="d11">
      <inkml:trace xmlns:inkml="http://www.w3.org/2003/InkML" xml:id="stk11" contextRef="#ctx0" brushRef="#br0">21699 3542 403 0,'-7'-1'136'1,"4"2"-107"1,-5 2-17 0,4-1 3 2,1 1 12-3,1 0 1 3,-1-2 5-2,3 2 3 0,0-1-7 2,0-1 2-1,0 1 7-1,3-1 2 1,-3 2 5 0,2-1 12 0,5 2-6-1,-4-4-4 2,5 3-2-3,-4-1-17 2,1 1-1 1,2 0-3-2,1 0-11 1,-1 0 4-1,2 3-10 1,2-3-5 0,-4 0 9 0,6 2-7 0,-1-1 1-1,-5 1 6 1,5-1-7 0,0 1-1 0,0-1 6-1,-1 2-7 1,-2-1-1 0,1 1 5 0,-1 0-4-1,3-2-2 2,-1 4 8-2,-2-4-8 1,1 1 4 0,0 1 2-1,0-2-7 1,-1 2 6 0,2 0-4-1,-2-1-1 2,-2-1 8-2,-2 1-8 1,-2 1 3 0,1-3 7 0,1 1-9-1,-2 1 4 1,0-1 5 0,1-1-7 0,-4 2 5-1,5-2 5 2,-5 2-13-2,0-2 5 1,-3 1 5 0,1-2-11-1,2 2 11 1,0-1-3 0,-3 0-4 0,3 0 6-1,-4 2-7 1,1-2-2 0,-2 0 5 1,1 0-7-1,-1 1 2 0,-2-1 3 0,1 2-4 0,0-1 0 0,-2 2 1-2,1-1-4 2,-4-1 5 0,7 2 4 0,-9 0-6 0,9 0 1-1,-7 2 2 1,7-1-10 1,-4 1 10-2,1 1-3 1,-2-2-5 0,1 3 10-1,1-1-11 0,-1 0 0 2,4 0 5-1,-4 1-11-1,4 1-1 1,-4-1 8 0,1 1-10-1,2-4 8 2,1 2 7-1,1-1-10-1,-5-2 3 0,7 0 1 1,-5 1-13 0,6-2 1 0,-5 2-6 0,5-4-12-1,0 1 3 2,0 0-6-1,3-1-2-1,-1-1 4 1,-2-1-3 0,3 2-8-1,1-3-1 0,-1-3-9 2,-1 3-4-2,4-1 5 2,-2-2-6-3,4 0-4 2,-4-2-12 1,4 0-169-2,-4-1 11 0</inkml:trace>
    </iact:actionData>
  </iact:action>
  <iact:action type="add" startTime="61334">
    <iact:property name="dataType"/>
    <iact:actionData xml:id="d12">
      <inkml:trace xmlns:inkml="http://www.w3.org/2003/InkML" xml:id="stk12" contextRef="#ctx0" brushRef="#br0">22759 3339 492 0,'-3'-3'40'1,"-2"0"-28"1,-1 3-4 0,2 0 7 1,-1 0 5 0,-2 0-2-2,2 2 6 3,-2 1-8-2,2-2-4 1,-1 1 8-1,0 2-7 2,-1 1 2-2,-1 1 10 2,-2 0-7-2,1 0 5 1,-2 1 6-1,2-1-5 1,-3 2 5 0,4 1 6 0,-2-2-5-1,1 2 2 1,1 2 0 0,-1 1-13 0,-1 1 2 0,2 2-6-1,1 4-11 1,2-1 6 0,-2 0-9 0,-1 1-2-1,2 1 10 1,-4 2-8 0,5 1 0 0,-2 0 7-1,4-2-11 1,1-2 7 0,-1 1 6 1,3-1-9-2,-3-1 1 0,2 1 3 1,1-4-8 0,1 0 3-1,2-2 6 2,2-1-9-2,2-1 6 1,-4-1-1 0,5-2-3 1,1-1 16-3,-2-1 6 3,5-1 4-2,0-1 12 1,-1-2-11 0,1-1-3 0,3-1 4-1,-2-3-7 1,6 0 2 0,-3 0 6 1,-1-4-9-2,2-1 7 0,-1 1 5 1,2-2-1 1,-1-2 13-2,-2-1 3 0,4 0-5 1,-2 0 7 0,-2 0-2-1,0-3-12 2,-1 0 11-2,-1 1-17 1,1-1-10 0,-2 0 7 0,-2 2-17-1,-1 1 4 1,-1-2 7 1,-1 1-13-2,-4-1 5 0,2 2 5 2,-2-2-10-2,-3 2 5 2,-3 2 11-2,-2-2-24 0,2 1 6 1,-4 2-13 1,-2-3-25-3,-2 2 15 3,-1 1-13-2,0-2-7 1,0-1 10-1,0 2-19 1,-3-1-4 0,3 0 10 1,-3 2-5-2,1 2-3 0,-1-1 8 1,3 1-8 0,0 2-8 0,2-1 5 0,-2 5-11 0,4-4 1-1,1 4-1 1,-1 1-11-1,4 0-1 1,-1 0-3 0,2 1-9 0,-1 4-2 0,4-4-3 0,0 2-10-1,-3 2-140 1,6-1-7 0</inkml:trace>
    </iact:actionData>
  </iact:action>
  <iact:action type="add" startTime="61743">
    <iact:property name="dataType"/>
    <iact:actionData xml:id="d13">
      <inkml:trace xmlns:inkml="http://www.w3.org/2003/InkML" xml:id="stk13" contextRef="#ctx0" brushRef="#br0">23203 3350 463 0,'0'0'88'1,"0"3"-68"2,0 0-10 0,0 3 2 0,-3 0 5-1,-2 0 2 1,2-2 2-1,2 2 3 2,-5 2-7-2,1-2-4 0,-2 0 2 1,-2 3-6 0,1 1 7 0,1-2 5 0,-1 4-3-1,-1-2 6 1,2 4-7 0,-4-2-3-1,2 2 9 2,2-1-3-1,-1 1 9-1,0 1 8 1,4-2-1 0,-4 2 3 0,4 0-1-1,-1 2-8 1,-1-3-5 0,5 2 4 0,-2-2-12-1,3 1-1 2,-2-2 0-2,4-1-14 1,1 3 6 0,1-6 1 0,1 3-13-1,1-1 12 1,-2-1-8-1,5 0-2 2,-2-3 13-2,2-1-4 1,0 0 8 0,1-3 9 1,-1 2-5-3,2-5 6 3,1 1 6-2,0-1-12 1,0 0 8 0,-2-1 4-1,2-2-11 2,0 0 17-1,0-2-7-1,1 1 3 1,-1-1 4 0,-2-2-6-1,2-1 3 1,0 0 4 1,0 1-7-1,-1-2-1-2,-2-2 6 2,3 2-8 1,-5-1 0-3,1 1 0 3,-1-2-5-1,2 2-6 0,-1-1 8 0,-1-1-7 1,-2 1 0-4,3-2-6 4,-5 1-6-3,1 2 1 4,-4-3 1-3,5 1-2 1,-5 1 7-2,0 1-5 3,0 0-2-1,-2 1 9-1,2-1-13 2,-3 0-2-1,0 2 2-2,2-2-13 2,-4 0-3 0,2 1-1-1,-5-1-16 1,4 0-1 0,-1 0 6-1,-2 1-1 2,-1 1-10-1,4-1 2-1,-4 2-11 1,1 3-7-1,4-4 1 1,-5 4-20 1,7 0-2-2,-5 0-17 1,4 1-6-1,-1 2-3 1,3-1-19 0,0 1 0 0,0 1 3-1,0-1 1 1,3 2 5 0,-1-1 6-1,4 1-104 1,-2-1-80 1</inkml:trace>
    </iact:actionData>
  </iact:action>
  <iact:action type="add" startTime="62127">
    <iact:property name="dataType"/>
    <iact:actionData xml:id="d14">
      <inkml:trace xmlns:inkml="http://www.w3.org/2003/InkML" xml:id="stk14" contextRef="#ctx0" brushRef="#br0">23669 3426 606 0,'5'-3'94'2,"4"3"-21"2,-1-3-7-4,-1 2 6 2,1-1-2 1,-4 2-5 1,4-1-3-3,-4-2-21 2,-1 1-14 1,2 1-3-2,-2 1-17 1,-3 0-3-1,0-2-9 1,0 2-15 0,0 0 5-1,-3 0-3 2,3-1-5-2,0-1 6 1,0 1-11-1,0 1-7 2,-3-3 5-2,1 0-10 1,2 1 0 0,-3 1-1 0,3-1-13 0,-1 2-5 0,-2 0-3-1,0 0-14 1,-2 0-11 0,2 0-43-1,2 2-206 1</inkml:trace>
    </iact:actionData>
  </iact:action>
  <iact:action type="add" startTime="62339">
    <iact:property name="dataType"/>
    <iact:actionData xml:id="d15">
      <inkml:trace xmlns:inkml="http://www.w3.org/2003/InkML" xml:id="stk15" contextRef="#ctx0" brushRef="#br0">23663 3780 423 0,'3'2'169'2,"2"-1"-117"-2,-2 1-6 1,5 1 2 1,-4-2 3 2,1-1 4-2,2 0-11 0,-2 0-10 1,2 0-6 1,-2-1-19-3,2 1-9 3,-4-2-14-2,2 1-26 1,-1 1-13-1,-1-2-8 2,2 1-15-2,-2-1 5 1,1 1-3-1,-1-2-6 1,2 1-39 0,-2 1-176 0</inkml:trace>
    </iact:actionData>
  </iact:action>
  <iact:action type="add" startTime="62538">
    <iact:property name="dataType"/>
    <iact:actionData xml:id="d16">
      <inkml:trace xmlns:inkml="http://www.w3.org/2003/InkML" xml:id="stk16" contextRef="#ctx0" brushRef="#br0">24050 3350 452 0,'-6'3'97'1,"2"1"-55"1,-1 2-4 1,-2 3 9 1,2-3 6 0,2 3-9-4,-4 0 1 3,2 0-11 0,-2 3-8-1,-1-1 4 2,4 4-4-2,-4-5 2 1,1 6 6 0,-1-3-2-1,2 1-1 1,0 1 5 1,1-3-11-3,1 0-2 2,1 0 2 0,3 0-9 0,-2-2 1-1,2 2 2 2,-3 0-4-1,6-1 8-1,-1-2-1 1,1 2-2-1,1-5 11 1,1 1-7 0,2-1 1-1,-2-1 7 1,3-1-6 0,2-1 0-1,-2 0 9 1,1 2-2 0,-2-4 0 0,2 1 7 0,2-2-9 0,-2 0 2-1,1-2 3 1,-1 2-12 0,2-1 6-1,-4-2-8 1,2 0-6 0,2 0 12 0,-2-2-9-1,-2 1-3 2,4-1 7-2,-2-2-14 1,2-1-3 0,-2 1 13 0,-2-2-10 0,1 1 0 0,1-1 9-1,-2-2-10 1,1 2-1 0,-1 0 5-1,-2-1-9 1,2 1 8 0,-2-2-1 0,-2 2-4-1,1-1 6 1,-1 1-1 1,-1-2-11-2,1 1 9 1,-3-2-6 0,0 2-13 0,0-3 13-1,0 2-13 2,0 1-10-3,-5-1 6 3,2 1-16-2,0 1-2 2,-1-2 0-2,-1 2-3 0,1-1 3 1,-4 1 3 1,5 0-1-2,-4 0-2 1,2 1-3-1,-2-1-8 1,-1 1-9-1,4 2-2 2,-4 0-18-1,4 3-1-1,-1-1-6 1,-2 1-12-1,4 1 10 1,-2 1-10 1,1-1 0-2,1 2 4 1,3-1-6 1,-2 1-3-2,-1 1 2 0,3-2-25 1,0 1-252 1</inkml:trace>
    </iact:actionData>
  </iact:action>
  <iact:action type="add" startTime="62901">
    <iact:property name="dataType"/>
    <iact:actionData xml:id="d17">
      <inkml:trace xmlns:inkml="http://www.w3.org/2003/InkML" xml:id="stk17" contextRef="#ctx0" brushRef="#br0">24574 3277 420 0,'3'5'55'2,"-1"2"-37"0,1 2-9 1,-3 0 2-1,0 0 2 1,-5 0-3 1,2 2-1-1,2 0-1-1,-2-2-5 1,-2 3 5-1,-2-3 1 1,2 3 1 0,-3-2 15-1,1 2 0 2,2 0 8-2,-2 0 8 0,-1 2-1 1,4-1-2 0,-2-2 1-1,1 0-7 1,1-1-2 1,1 1 4-3,-2-2-6 3,2 1 2-1,2-1 2-1,-2 0-9 1,3 2 0 0,0-5 1-1,3 1-10 1,-3 1 4 0,4-1-5 0,-1-1-10-1,2 2 11 1,-1-2-12 0,-1-1-2 0,2-1 8-1,2 1-6 1,-2-2 3 0,2 0 8-1,1 0-5 1,-1-3 2 1,2 1 12-2,2-1-10 1,-2 0 5 0,2 0 1 0,1-1-14-1,0 1 8 1,0-3-6 0,0 0-6 0,3 0 13 4,-3-2-3-7,0 1-6 1,3-1 8 3,-3 0-9-1,0-2 3-1,3 1 12 1,2 0-4 0,-2-2 1-1,0 2 6 2,-2-1-5-2,2-1-1 0,0-1 4 2,2 3-4-2,-2-4-2 0,-3 1 10 2,3 1-10-2,-6-1 4 1,2 2 2 1,-2-1-12-3,-2-2 10 2,1 0-1 1,-4 1-7-2,4 0 11 1,-5 2-3 0,-2-1-6 0,2 2 14-1,-3-3-4 0,0 3-10 1,-3 2 8 1,2-5-18-1,-5 3-9-1,1 0 4 1,-2 0-11 0,-1 1-3-1,-1-2 2 1,-1 1-15 1,-2 0-2-2,0 0-4 0,-2-2-16 1,-4 2 9 0,1 1-10 0,2 1-10 0,-1-1 2-1,1 2-13 1,-5 0-6 0,5 0-1 0,-6 0-15 0,3 0-16 0,-2 0-23-1,-1 3-362 0</inkml:trace>
    </iact:actionData>
  </iact:action>
  <iact:action type="add" startTime="76818">
    <iact:property name="dataType"/>
    <iact:actionData xml:id="d18">
      <inkml:trace xmlns:inkml="http://www.w3.org/2003/InkML" xml:id="stk18" contextRef="#ctx0" brushRef="#br0">2195 5749 196 0,'0'0'110'2,"0"0"-24"2,1 0-41-3,-1 0-17 2,0 0-11 2,3 0-2-3,-3-1-4-2,2 1 1 3,1 0 5 0,-3 0-1 0,3-2 2 1,-3 2 4-3,1-1-6 2,2-1-2-1,-3 2 1 2,3-3-5-2,-1 3 3 1,1-1 4 0,-2-1-5-1,2 1 5 1,0 1 1 0,-1 0-2-1,1-3 5 1,0 1-1 0,-2 2-5 0,2-1 5-1,-1-1-7 2,1 1-1-2,1-1 4 1,-1 2-8 0,-3-1 2 0,5 1 3-1,-2-2-7 2,1 1 1-2,-1-1 3 1,-1 1-4 0,2-1 1-1,2 2 5 1,-1-4-6 0,2 2 5 0,-2 1 3-1,3-2-8 2,-4 1 8-2,4 1-1 1,-1-2-6 0,-2 0 8 0,2 0-6-1,1 1-3 2,1-1 8-2,-2 2-7 0,1-2 1 2,2 1 2-2,-1-1-4 0,2 2-1 2,-2-1 2 0,1-1-4-2,-1 0 1 1,-1 2 2 0,1-1-2 0,2-1 2-2,-4 3-1 3,2-3-5-2,2 2 5 1,-2-1-2 0,1-1-3 1,-1 2 6-2,2-1-4 0,-2 1-1 1,1-1 7 0,-1 1-4-1,2 1 0 5,-2-2 4-7,-2 2-7 2,5 0 5 1,-4-1 2 0,1 1-4-1,2 1 2 2,-2-1 2-2,1 0-6 1,2 2 5-1,-1-2-1 2,-2 1-4-2,0-1 6 1,-2 2-5-1,4-1 1 2,-2 1 4-2,1-2-7 0,-1 1 2 2,2 1 5-1,-2-1-5 0,2-1-2-1,1 2 7 1,0-1-7 0,-3 2 2 0,4-3 4 0,-1 2-6-2,0-2 3 3,0 0 1-2,0 1-4 2,0-1 5-2,0 0-1 0,3 2-7 2,-2-2 9-2,2 0-7 0,-3 0 0 3,3 0 6-3,-3 0-7 0,0 0 2 1,0 0 7-1,3-2-9 1,-3 2 3 1,3 0 5-1,-2 0-6 0,0-1 3-1,2 1 4 1,-3 0-5-1,3 0 0 0,-3 0 3 1,0 0-6 0,3-2 3-1,-6 2 2 1,4 0-9 0,-4 0 9 0,3 2-5-1,0-1-3 2,1-1 11-2,-1 0-8 1,-2 2 2 0,2-2 6 0,-1 1-9-1,-2 1 3 1,3-1 4 0,0 2-7-1,-2-3 3 1,-1 2 3 1,2-2-6-2,-2 1 3 1,3 1 4-1,-1-1-9 1,-2 1 8 0,1-1-3 0,-1 1-4 0,2-1 6 0,-2 1-4-1,-2-1-3 1,4 1 8 0,-2 1-6 0,-2-3 0-1,2 1 5 1,-1 1-7 0,2-1 3-1,-1-1 6 1,2 2-8 1,-2-1 4-2,2-1 2 1,-2 2-6-1,1-1 4 1,2-1 2 0,-3 2-8 0,3-2 9 0,-1 1-5 0,1-1-5 0,0 0 11 0,-2 2-9-1,2-2 0 2,0 1 9-2,0 2-7 1,1-3 2 0,-1 0 5 0,0 0-7-2,-2-3 1 3,2 3 5-2,-3 0-8 2,2 0 7-2,1 3 4 1,0-3-6-1,-2 0 4 1,-1 0 1 0,3 0-7 0,-1 0 9 0,-2 0-4-1,2-3-5 1,-2 3 7 0,1-1-8 0,-1-1-1-1,3 2 12 1,-4-1-8 0,4 1 0-1,0-2 6 2,-2 1-8-1,2-1 1-1,-3 1 8 1,3-1-9 0,-1 1 2-1,1-2 4 1,0 0-8 0,0 0 6 0,-1 0 3-1,1 1-10 1,-3 1 9-1,3-1-6 2,-2-1-6-1,2 2 11-1,0-1-7 1,-1 2-2 0,-2 0 9-1,3 0-10 2,-2 0 4-2,3 0 3 1,-4 0-6 0,1 2 3 0,-1-1 5-1,2 1-5 2,-2 1-1-2,1 0 10 1,2 0-13-1,-3 3 10 1,2-5 1 0,1 2-12 0,-5 2 12-1,5-1-10 1,-4 2-1 0,4-1 10-1,0-1-6 1,-4 1 0 1,4-2 6-2,-5 1-8 1,5-2 1 0,-3 1 8 0,2 0-7-1,1-2-1 1,0 1 9 0,0-1-9-1,-2 1 4 1,2-2 2 0,0 0-7 0,1 0 8 1,-3 1 1-2,2-2-7 0,-3 1 7 1,3-2-8 0,-1 2-2-1,-2-1 11 1,1-1-10 0,2 2 5 0,-3-3 5 0,2 2-8-1,1-1 2 2,-5-1 4-1,5 2-6-2,-2-2 2 3,0 0 5-2,-1 0-7 1,3 1 2 0,-1-1 4 0,1-1-5-1,0-1 5 2,0 1 4-2,-2-1-12 1,2 1 6-1,-3 1-6 2,2-2-3-2,-2 2 13 2,1 0-8-2,-2-1 2 0,1-1 8 1,2 1-11 0,-2-1 3 0,-2 2 6-1,4-3-7 2,-2 0 3-1,-2 2 3-2,1 1-8 2,1-5 4 1,-2 4 3-2,1-3-6 1,-1 3 7 0,1-2-1-1,1 1-9 1,-2-1 11 0,1 0-12 0,1 0-2 0,2 0 14-1,1 0-11 1,-5-1 1 0,5 1 8-1,-3 0-10 1,2 1 4 0,-2-1 6 0,1 2-6-1,-2-1 2 1,1 2 4 0,-3-1-6 0,0 1 1 0,1 0 4-1,-1 0-8 1,-1 0 10 1,-1 1-3-2,1-1-5 2,-1 2 10-2,-1-1-12 1,0-1 4-1,2 0 5 1,-5 2-7 0,5 1 2 0,-5-2 6-1,3 2-8 1,-3 0 2 0,0 0 3-1,0 2-9 1,0-2 0 1,0 0 1-2,0 0-10 1,0 0 0-1,0 0 0 1,0 0-11 0,-3 0 4-1,3 1-6 2,-2-1-12-2,-1 2 2 1,3-2-13 0,0 0-10-1,-3 1-1 3,1-2-19-4,2 2-9 3,-3 2-8-3,0-3-22 3,2 2-43-2,1-2-321 2</inkml:trace>
    </iact:actionData>
  </iact:action>
  <iact:action type="add" startTime="91469">
    <iact:property name="dataType"/>
    <iact:actionData xml:id="d19">
      <inkml:trace xmlns:inkml="http://www.w3.org/2003/InkML" xml:id="stk19" contextRef="#ctx0" brushRef="#br0">2827 7035 134 0,'-3'-1'149'3,"3"1"-40"-1,-3-2-25 1,3 2-16 0,0-1-8-1,0-1-15 1,-2 1-9 1,2 1-2-1,0 0-12-2,0-3 3 2,0 3 1 0,2-2-7 0,-2 1 3-1,3-1-2 1,-3 1-6 0,3-1 5 0,-3 1-7-1,1-1-4 1,-1 2 6-1,3-1-9 2,0-1 2-2,-1 2 3 1,-2 0-7 0,3 0 4-1,-2 0 2 1,2 0-6 0,0 2 2 1,-1-1 4-3,1 1-6 3,-3 1 4-2,4 0 2 1,-1-2-7 0,-1 4 7-1,1-2 0 1,1 1-5 1,-1 1 4-2,2 2-5 0,-5-1-2 1,3 2 6 0,1-2-4 0,-1 0 0 1,-1 1 4-3,3 1-5 2,1-2-1 0,-2 1 3-1,-1 1-6 1,2 1 3 2,-1-3 4-4,1 0-5 3,-2 2 0-2,1-2 3 0,1 1-5 1,-2 1 5 0,1-2 2 1,2 1-6-2,-1-1 4 1,-1 0-6 0,1 0-2-1,-2 0 8 1,1-1-6-1,1 2 3 1,1-4 4 0,-2 0-6-1,1 2 2 2,-1-2 4-1,2 3-6-1,-1-3 2 2,-1 0 5-2,4 0-6 0,-4-2 1 1,4 2 5 0,-1-1-5 0,-2-2 4 0,3 1 3-1,-1-2-7 1,1-1 5 0,1 1-4 0,-2-2-1 0,4 0 7 0,-5-2-6 0,1-1 0 0,1 0 6-1,2 0-6 1,-2 0 3 0,1-3 7-1,3 2-9 1,-5-4 5 0,5 2 2-1,-4-1-4 2,1 1 1-2,-1-2 0 1,2-1-4 0,-1 3 7-1,-1-3 1 1,2 1-6 0,-2 1 6 0,1 1-8 0,-5 0-2-1,4 1 7 2,-1-1-5-2,-2 2-1 1,2 1 4 0,-2 1-5-1,2 1 1 1,-2 4 5-1,1-5-9 1,-2 4 3 1,1 1 4-1,-1 0-8-1,2 0 6 1,-1 3 0 0,3 0-7-1,-1 1 9 2,-2 2-3-2,2 3-6 0,2-1 6 2,-1 1-5-2,-1 0-1 0,1 1 9 3,-1-1-7-3,2 3 2-1,-4-1 4 3,5 1-7-2,-2-1 1 2,-1-2 8-1,1 3-7-1,1-2 3 1,-2-2 3 0,1-1-6 0,1-1 5-1,-2 2-1 1,4-2-3 1,-5-2 7-1,2 1-6-1,2-2-1 1,-1-2 5-1,-1 1-5 1,2-1 1-1,-1 1 6 2,2-2-6-2,-2-2 3 2,3 2 3-2,-2-1-4 1,-1-1 4 0,2-1 4 0,-2-1-7 0,2-1 4-2,-2-1 2 2,1-1-7 0,-1 1 6 1,2-2 0-2,-2 1-7 1,1-1 6-1,-1-1-5 0,-1 0-2 2,4 2 7-1,-5-4-6 0,2 2-1 0,2 0 5 0,-4 0-6-2,2 1 1 5,-1 1 6-6,0 1-8 3,-1-3 1 0,1 3 4 0,1 1-8-1,-2-2 5 1,-2 2 3 0,2 2-7 1,1 0 8-1,-1 0 0-1,1 2-7-1,-1-1 6 4,-2 4-4-3,2-1-5 3,1 1 11-4,-2 1-8 1,1 1-2 0,1-1 8 2,-1 2-7-1,1 1 3-1,-1-2 4 1,1 2-6-1,1-1 3 1,-1 1 2 0,-1-2-7 1,2 2 5-2,2 0 4 1,-4-4-8 1,2 2 9-3,-1-1-3 3,-1 0-6-2,1 2 7 2,1-2-7-2,-2 0-1 0,1 0 10 0,-1 0-8 4,1-1 3-5,-1-1 3 2,-1 1-7-1,0-2 2 1,-1 1 8-1,0 1-4 1,-1 1 2 0,2-3 6-1,-1 0-8 2,-1 0 4-1,4 0 0-2,-4 0-3 3,-1 0 4-1,5 0-3-1,-4 0-5 2,4 0 6-2,-4 0-7 0,1 0 0 1,2-3 10 1,-1 0-7-1,0 1 1-1,2-1 6 2,-1-1-8-3,4-1-2 2,-2 0 11-1,1-1-11 1,-1 0 4-1,2 0 7 2,-2-1-10-2,2-1 5 1,-2 1 1 0,3-1-5-1,-2 2 7 1,2-4-5 0,-3 1-2 0,3 1 5 0,-1-1-7-1,-2 0 1 1,1 0 6 0,2 0-6-1,-4 2 2 1,1-4 7 1,2 2-11-2,-2 1 6 1,1 4 1-1,-2-4-6 2,1 2 2-2,-2 2 3 2,1 2-6-2,1-1 5 0,-2 2-1 1,-2-1-5 0,2 2 8 0,1 0-2 0,-1 2-5-1,1-1 8 1,-1 2-11 0,1 0 0 0,-2 0 7-1,4 3-5 2,-2 2 0-2,1-1 8 0,2 2-8 1,-2 2 3 0,1 0 4 0,-1-1-4 0,-1 1 1 0,-1 1 5-1,1-2-5 1,-1 4 2 0,1-2 2 0,-2-2-6 0,1 2 5 0,-1 0-3-1,0-3-3 1,2 2 7-1,-2-2-7 1,0 2 2 2,1-4 5-3,1 2-5 0,0-1 1 0,-1-1 7 1,-2-2-7 0,2 1 0 1,1-3 6-2,-1 3-6 0,1-5 5 2,-2 2 2 0,1-1-6-2,-1-2 6 1,-1 1 1-2,4-2-7 2,-5 1 10 0,4-3-9 0,-1 1 0 0,1 1 9 0,-4-4-6-1,7 1-3 1,-4-1 7 0,2 1-7 0,-1-4 1-1,0 2 8 1,1-1-9 1,1-2 2-2,-2 1 3 1,1-1-6-1,1-2 2 1,-1 2 4 1,-1-1-8-2,4 1 6 1,-5-2 4 0,5-1-11-1,-4 2 10 0,2-1-8 2,-4 1-6-2,5-1 13 1,-4 1-8 0,3 1 0-1,0-2 7 1,-2 0-10 1,1 2 0-2,-2 2 9 0,1 1-8 1,-1-2-1 0,1 4 5 0,-4-1-7 0,4 2 5-1,-4 3 6 1,1 0-12 0,2 0 11-1,-2 0 0 1,2 0-10 1,1 0 9-2,-4 0-9 1,4 3-1-1,-1 2 9 1,2-2-8 0,-1 1 4 0,0 2 5 0,2 0-8 0,-2 0 4 0,1 0 6-1,0 2-9 1,1-2 4 1,-1 2 3-2,2-2-3 1,-4 0 0-1,2-2 4 0,2 2-8 1,-2 2 6 0,1-5 0 0,2 3-5 0,-3-2 7-1,2 2-7 1,1-3 2 0,-3 0 5 0,2 0-7 0,1 0 6-1,-2 0 2 1,-1-1-10 1,2 1 5-2,-2-2 5 2,3-1-6-2,-2 2 3 0,2-2 3 1,-3 0-9 0,3 0 4-1,-1-2 5 1,1 2-7 1,-4-1 8-2,4-1-2 0,-3 1-9 1,1-2 11 0,-1 1-10 0,2-1 2 0,1 0 9-1,0-1-8 1,-2 2 1 0,2-4 6 0,-3 2-8 0,2-2 2 0,-2 0 4-1,-1 1-5 2,4-1 2-2,-5 2 4 0,5-2-6 2,-4 0 4-2,4-3 4 2,-5 1-9-2,5-1 8 0,-4 1-2 1,1 2-8 0,1-1 10-1,-2-1-7 2,1 2 0-2,-2-1 6 1,1 1-8 0,0 0 2 1,-4-2 3-3,4 2-5 2,-1 2 4 0,1-1 3 0,-2 1-7-1,0 1 2 2,3 1 3-2,-2 1-5 1,-2 1 3 0,2 1 0-1,1 1-9 1,-1 1 9 1,1 1-5-2,1 2-4 1,-2 3 9-1,4 0-7 2,-2 2 2-2,3-1 6 1,-1 4-5-1,1 1 1 1,0 0 6 0,3-1-6 0,-3 1 0-1,4 0 7 2,-1-2-8-2,2 1 4 1,-2-1 4-1,1-2-11 1,3-1 8 0,-3-1 0 1,-1-1-7-2,5-1 13 1,-1-2-7-1,-2 0-2 1,2-2 8 0,-2-2-6 0,1-1 0 0,2 2 7-1,-1-4-8 1,1 1 4 0,-1-1 4 0,-2-3-8 0,2 1 6-1,-2-1 5 1,3 1-7-1,-5-2 4 1,1-2 4 0,2 1-7 0,-1 1 6 0,-1-3 6-1,2 0-13 1,-1 0 9 0,-2-2-7-1,5 1-10 2,-4 1 13-2,4-2-8 1,-2 1-1-1,-2-1 10 1,1-1-8 0,-2 3 0 1,0-3 4-2,1 1-7 1,0-1-2 0,0 0 4-1,1-1-14 1,1-2-4 1,-2 1-7-3,4-1-24 2,-1-2-6 0,1 1-24 0,0-2-20 0,2 1 0 0,-1-2-12 0,5 1 4-1,-2-2 6 1,3 1-14-1,-3-1-39 1,5 0-305 1</inkml:trace>
    </iact:actionData>
  </iact:action>
</iact:actions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B8250-2CF3-4785-A3E9-9A4E97CB276A}" type="datetimeFigureOut">
              <a:rPr lang="ko-KR" altLang="en-US" smtClean="0"/>
              <a:t>2022-10-20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D5CB3-D38A-4DA6-8703-D544B68ADB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4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683568" y="2204864"/>
            <a:ext cx="7776864" cy="1638672"/>
          </a:xfrm>
        </p:spPr>
        <p:txBody>
          <a:bodyPr anchor="ctr" anchorCtr="0">
            <a:normAutofit/>
          </a:bodyPr>
          <a:lstStyle>
            <a:lvl1pPr algn="ctr">
              <a:defRPr sz="4400" b="1" cap="small" baseline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683568" y="3933056"/>
            <a:ext cx="7776864" cy="7920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="0" i="0">
                <a:ln w="3175"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52EE06D8-16E0-4847-A7D6-30BB0749A315}" type="datetime4">
              <a:rPr lang="en-US" altLang="ko-KR" sz="1400" b="0" i="0" smtClean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pPr algn="r"/>
              <a:t>October 20, 2022</a:t>
            </a:fld>
            <a:r>
              <a:rPr lang="en-US" altLang="ko-KR" sz="1400" b="0" i="0" dirty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KOREA AEROSPACE UNIVERSITY</a:t>
            </a:r>
            <a:endParaRPr lang="ko-KR" altLang="en-US" sz="1800" b="0" i="1" dirty="0"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직사각형 4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8928992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7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6" name="내용 개체 틀 7"/>
          <p:cNvSpPr>
            <a:spLocks noGrp="1"/>
          </p:cNvSpPr>
          <p:nvPr>
            <p:ph sz="quarter" idx="10"/>
          </p:nvPr>
        </p:nvSpPr>
        <p:spPr>
          <a:xfrm>
            <a:off x="4572000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10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  <a:ln>
            <a:noFill/>
          </a:ln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16089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107505" y="847304"/>
            <a:ext cx="8928992" cy="561662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 userDrawn="1"/>
        </p:nvSpPr>
        <p:spPr bwMode="auto">
          <a:xfrm>
            <a:off x="107505" y="836712"/>
            <a:ext cx="8928992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7" name="직사각형 6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800" b="1" i="1" dirty="0">
              <a:ln>
                <a:solidFill>
                  <a:schemeClr val="accent1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microsoft.com/office/2011/relationships/inkAction" Target="../ink/inkAction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Lab Exercise 6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800"/>
              <a:t>Electronic Hardware Design Lab</a:t>
            </a:r>
            <a:endParaRPr lang="ko-KR" altLang="en-US" sz="2800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25153E59-6ECE-44A2-8E13-FEEF9FB6FF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85552"/>
      </p:ext>
    </p:extLst>
  </p:cSld>
  <p:clrMapOvr>
    <a:masterClrMapping/>
  </p:clrMapOvr>
  <p:transition advTm="8017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Part I - II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Write a C program to find the largest number in an array.</a:t>
            </a:r>
          </a:p>
          <a:p>
            <a:pPr lvl="1"/>
            <a:r>
              <a:rPr lang="en-US" altLang="ko-KR" dirty="0" err="1"/>
              <a:t>int</a:t>
            </a:r>
            <a:r>
              <a:rPr lang="en-US" altLang="ko-KR" dirty="0"/>
              <a:t> LIST[8] = {7, 4, 5, 3, 6, 1, 8, 2}</a:t>
            </a:r>
          </a:p>
          <a:p>
            <a:pPr lvl="1"/>
            <a:r>
              <a:rPr lang="en-US" altLang="ko-KR" dirty="0"/>
              <a:t>The first item in the array indicates the number of the elements.</a:t>
            </a:r>
          </a:p>
          <a:p>
            <a:r>
              <a:rPr lang="en-US" altLang="ko-KR" dirty="0"/>
              <a:t>In Part I, the result is displayed through the terminal using ‘</a:t>
            </a:r>
            <a:r>
              <a:rPr lang="en-US" altLang="ko-KR" dirty="0" err="1"/>
              <a:t>printf</a:t>
            </a:r>
            <a:r>
              <a:rPr lang="en-US" altLang="ko-KR" dirty="0"/>
              <a:t>’.</a:t>
            </a:r>
          </a:p>
          <a:p>
            <a:r>
              <a:rPr lang="en-US" altLang="ko-KR" dirty="0"/>
              <a:t>In Part II, the result is displayed through the LEDR.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2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2" y="3573016"/>
            <a:ext cx="3412409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Include “address_map_nios2.h”</a:t>
            </a:r>
            <a:endParaRPr lang="ko-KR" altLang="en-US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DB5AE252-CC33-4E25-BCF4-C2CFD666CA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183526"/>
      </p:ext>
    </p:extLst>
  </p:cSld>
  <p:clrMapOvr>
    <a:masterClrMapping/>
  </p:clrMapOvr>
  <p:transition advTm="11998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Part III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Write a C program to find</a:t>
            </a:r>
          </a:p>
          <a:p>
            <a:pPr lvl="1"/>
            <a:r>
              <a:rPr lang="en-US" altLang="ko-KR" dirty="0"/>
              <a:t>the count of the longest string of 1’s in a word </a:t>
            </a:r>
            <a:r>
              <a:rPr lang="en-US" altLang="ko-KR" dirty="0">
                <a:sym typeface="Wingdings" panose="05000000000000000000" pitchFamily="2" charset="2"/>
              </a:rPr>
              <a:t> HEX1-0</a:t>
            </a:r>
            <a:endParaRPr lang="en-US" altLang="ko-KR" dirty="0"/>
          </a:p>
          <a:p>
            <a:pPr lvl="1"/>
            <a:r>
              <a:rPr lang="en-US" altLang="ko-KR" dirty="0"/>
              <a:t>the count of the longest string of 0’s in a word </a:t>
            </a:r>
            <a:r>
              <a:rPr lang="en-US" altLang="ko-KR" dirty="0">
                <a:sym typeface="Wingdings" panose="05000000000000000000" pitchFamily="2" charset="2"/>
              </a:rPr>
              <a:t> HEX3-2</a:t>
            </a:r>
            <a:endParaRPr lang="en-US" altLang="ko-KR" dirty="0"/>
          </a:p>
          <a:p>
            <a:pPr lvl="1"/>
            <a:r>
              <a:rPr lang="en-US" altLang="ko-KR" dirty="0"/>
              <a:t>the count of the longest string of 10’s in a word (alternating) </a:t>
            </a:r>
            <a:r>
              <a:rPr lang="en-US" altLang="ko-KR" dirty="0">
                <a:sym typeface="Wingdings" panose="05000000000000000000" pitchFamily="2" charset="2"/>
              </a:rPr>
              <a:t> HEX5-4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3</a:t>
            </a:fld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165" y="2852936"/>
            <a:ext cx="7279671" cy="7758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39952" y="3628757"/>
            <a:ext cx="3182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ym typeface="Wingdings" panose="05000000000000000000" pitchFamily="2" charset="2"/>
              </a:rPr>
              <a:t> HEX5-0 displays 32 31 12.</a:t>
            </a:r>
            <a:endParaRPr lang="ko-KR" altLang="en-US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D7F35085-B8DD-4B9E-BB4C-12FCA9E87F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43893"/>
      </p:ext>
    </p:extLst>
  </p:cSld>
  <p:clrMapOvr>
    <a:masterClrMapping/>
  </p:clrMapOvr>
  <p:transition advTm="5070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Part IV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Write a program for the real-time clock.</a:t>
            </a:r>
          </a:p>
          <a:p>
            <a:pPr lvl="1"/>
            <a:r>
              <a:rPr lang="en-US" altLang="ko-KR" dirty="0"/>
              <a:t>MM:SS ; minutes/seconds </a:t>
            </a:r>
            <a:r>
              <a:rPr lang="en-US" altLang="ko-KR" dirty="0">
                <a:sym typeface="Wingdings" panose="05000000000000000000" pitchFamily="2" charset="2"/>
              </a:rPr>
              <a:t> HEX3-0.</a:t>
            </a:r>
            <a:endParaRPr lang="en-US" altLang="ko-KR" dirty="0"/>
          </a:p>
          <a:p>
            <a:pPr lvl="1"/>
            <a:r>
              <a:rPr lang="en-US" altLang="ko-KR" dirty="0"/>
              <a:t>Stop/run by pressing any pushbutton KEY. </a:t>
            </a:r>
          </a:p>
          <a:p>
            <a:r>
              <a:rPr lang="en-US" altLang="ko-KR" dirty="0"/>
              <a:t>Use polled I/O with the Interval timer.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12" name="잉크 11">
                <a:extLst>
                  <a:ext uri="{FF2B5EF4-FFF2-40B4-BE49-F238E27FC236}">
                    <a16:creationId xmlns:a16="http://schemas.microsoft.com/office/drawing/2014/main" id="{9D7F9590-ED0F-0FA3-B65C-4195B0694E4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53840" y="1179720"/>
              <a:ext cx="8224200" cy="1428480"/>
            </p14:xfrm>
          </p:contentPart>
        </mc:Choice>
        <mc:Fallback xmlns="">
          <p:pic>
            <p:nvPicPr>
              <p:cNvPr id="12" name="잉크 11">
                <a:extLst>
                  <a:ext uri="{FF2B5EF4-FFF2-40B4-BE49-F238E27FC236}">
                    <a16:creationId xmlns:a16="http://schemas.microsoft.com/office/drawing/2014/main" id="{9D7F9590-ED0F-0FA3-B65C-4195B0694E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4480" y="1170360"/>
                <a:ext cx="8242920" cy="144720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47A92DC5-3BC4-3665-833F-3CACD09D5D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2288"/>
      </p:ext>
    </p:extLst>
  </p:cSld>
  <p:clrMapOvr>
    <a:masterClrMapping/>
  </p:clrMapOvr>
  <p:transition advTm="10904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사용자 지정 1">
      <a:majorFont>
        <a:latin typeface="Tahoma"/>
        <a:ea typeface="맑은 고딕"/>
        <a:cs typeface=""/>
      </a:majorFont>
      <a:minorFont>
        <a:latin typeface="Tahoma"/>
        <a:ea typeface="맑은 고딕"/>
        <a:cs typeface="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4_3_new.potx" id="{5152B186-BF38-4D46-9D34-2A2795BFE384}" vid="{F951E19C-3E9B-4660-8B61-89312215F3B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template_4_3_new</Template>
  <TotalTime>167</TotalTime>
  <Words>199</Words>
  <Application>Microsoft Office PowerPoint</Application>
  <PresentationFormat>화면 슬라이드 쇼(4:3)</PresentationFormat>
  <Paragraphs>23</Paragraphs>
  <Slides>4</Slides>
  <Notes>0</Notes>
  <HiddenSlides>0</HiddenSlides>
  <MMClips>4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Template</vt:lpstr>
      <vt:lpstr>Lab Exercise 6</vt:lpstr>
      <vt:lpstr>Part I - II</vt:lpstr>
      <vt:lpstr>Part III</vt:lpstr>
      <vt:lpstr>Part IV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Exercise 6</dc:title>
  <dc:creator>Tae-Hwan Kim</dc:creator>
  <cp:lastModifiedBy>Tae-Hwan Kim</cp:lastModifiedBy>
  <cp:revision>53</cp:revision>
  <dcterms:created xsi:type="dcterms:W3CDTF">2015-10-20T02:15:06Z</dcterms:created>
  <dcterms:modified xsi:type="dcterms:W3CDTF">2022-10-20T11:15:56Z</dcterms:modified>
</cp:coreProperties>
</file>

<file path=docProps/thumbnail.jpeg>
</file>